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2992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Matches Will Go On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7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50%, 11 targets (9 + 2NS)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BDF681-2168-2890-C158-7BBFB91E85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71868"/>
            <a:ext cx="7025776" cy="440042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Matches Will Go On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29</a:t>
            </a:r>
          </a:p>
          <a:p>
            <a:r>
              <a:rPr lang="en-US" dirty="0"/>
              <a:t>Targets: 13 IPSC, 3 steel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max trap is activated by P1 and remains visible at rest.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156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2022-06-22T20:44:45Z</dcterms:modified>
  <cp:category>Shooting</cp:category>
</cp:coreProperties>
</file>

<file path=docProps/thumbnail.jpeg>
</file>